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300" r:id="rId2"/>
    <p:sldId id="301" r:id="rId3"/>
    <p:sldId id="302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4C8DB"/>
    <a:srgbClr val="FFDE75"/>
    <a:srgbClr val="7DE1EF"/>
    <a:srgbClr val="600000"/>
    <a:srgbClr val="860000"/>
    <a:srgbClr val="48D5E8"/>
    <a:srgbClr val="5F9127"/>
    <a:srgbClr val="0099CC"/>
    <a:srgbClr val="86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 autoAdjust="0"/>
    <p:restoredTop sz="95577" autoAdjust="0"/>
  </p:normalViewPr>
  <p:slideViewPr>
    <p:cSldViewPr>
      <p:cViewPr varScale="1">
        <p:scale>
          <a:sx n="103" d="100"/>
          <a:sy n="103" d="100"/>
        </p:scale>
        <p:origin x="9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11611-58EF-495D-8D55-B8D1CA65A6DF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E37AE-565F-4965-A73A-AD95C8036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885C5F-FE3C-404E-9262-88CE7DE17B98}" type="slidenum">
              <a:rPr lang="en-US" smtClean="0">
                <a:latin typeface="Gill Sans"/>
                <a:ea typeface="ヒラギノ角ゴ ProN W3"/>
                <a:cs typeface="ヒラギノ角ゴ ProN W3"/>
                <a:sym typeface="Gill Sans"/>
              </a:rPr>
              <a:pPr/>
              <a:t>1</a:t>
            </a:fld>
            <a:endParaRPr lang="en-US" smtClean="0">
              <a:latin typeface="Gill Sans"/>
              <a:ea typeface="ヒラギノ角ゴ ProN W3"/>
              <a:cs typeface="ヒラギノ角ゴ ProN W3"/>
              <a:sym typeface="Gill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56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9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43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94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8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13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36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53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1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7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C96FB-2590-4AD1-B52E-B67F85DE315B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32BA-0F36-4A55-B398-FAAA88FCC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83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286126" y="5334001"/>
            <a:ext cx="2428875" cy="952500"/>
            <a:chOff x="526" y="-891"/>
            <a:chExt cx="10472" cy="2041"/>
          </a:xfrm>
        </p:grpSpPr>
        <p:sp>
          <p:nvSpPr>
            <p:cNvPr id="1037" name="Rectangle 7"/>
            <p:cNvSpPr>
              <a:spLocks/>
            </p:cNvSpPr>
            <p:nvPr/>
          </p:nvSpPr>
          <p:spPr bwMode="auto">
            <a:xfrm>
              <a:off x="526" y="-891"/>
              <a:ext cx="3333" cy="2041"/>
            </a:xfrm>
            <a:prstGeom prst="rect">
              <a:avLst/>
            </a:prstGeom>
            <a:solidFill>
              <a:srgbClr val="B8B400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  <p:sp>
          <p:nvSpPr>
            <p:cNvPr id="1038" name="Rectangle 9"/>
            <p:cNvSpPr>
              <a:spLocks/>
            </p:cNvSpPr>
            <p:nvPr/>
          </p:nvSpPr>
          <p:spPr bwMode="auto">
            <a:xfrm>
              <a:off x="4079" y="-891"/>
              <a:ext cx="3333" cy="2041"/>
            </a:xfrm>
            <a:prstGeom prst="rect">
              <a:avLst/>
            </a:prstGeom>
            <a:solidFill>
              <a:srgbClr val="660066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  <p:sp>
          <p:nvSpPr>
            <p:cNvPr id="1039" name="Rectangle 11"/>
            <p:cNvSpPr>
              <a:spLocks/>
            </p:cNvSpPr>
            <p:nvPr/>
          </p:nvSpPr>
          <p:spPr bwMode="auto">
            <a:xfrm>
              <a:off x="7665" y="-891"/>
              <a:ext cx="3333" cy="2041"/>
            </a:xfrm>
            <a:prstGeom prst="rect">
              <a:avLst/>
            </a:prstGeom>
            <a:solidFill>
              <a:srgbClr val="FF6600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857250" y="5334001"/>
            <a:ext cx="2357438" cy="952500"/>
            <a:chOff x="525" y="0"/>
            <a:chExt cx="10524" cy="2041"/>
          </a:xfrm>
        </p:grpSpPr>
        <p:sp>
          <p:nvSpPr>
            <p:cNvPr id="1034" name="Rectangle 20"/>
            <p:cNvSpPr>
              <a:spLocks/>
            </p:cNvSpPr>
            <p:nvPr/>
          </p:nvSpPr>
          <p:spPr bwMode="auto">
            <a:xfrm>
              <a:off x="525" y="0"/>
              <a:ext cx="3333" cy="2041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  <p:sp>
          <p:nvSpPr>
            <p:cNvPr id="1035" name="Rectangle 22"/>
            <p:cNvSpPr>
              <a:spLocks/>
            </p:cNvSpPr>
            <p:nvPr/>
          </p:nvSpPr>
          <p:spPr bwMode="auto">
            <a:xfrm>
              <a:off x="4089" y="0"/>
              <a:ext cx="3333" cy="2041"/>
            </a:xfrm>
            <a:prstGeom prst="rect">
              <a:avLst/>
            </a:prstGeom>
            <a:solidFill>
              <a:srgbClr val="008080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  <p:sp>
          <p:nvSpPr>
            <p:cNvPr id="1036" name="Rectangle 24"/>
            <p:cNvSpPr>
              <a:spLocks/>
            </p:cNvSpPr>
            <p:nvPr/>
          </p:nvSpPr>
          <p:spPr bwMode="auto">
            <a:xfrm>
              <a:off x="7716" y="0"/>
              <a:ext cx="3333" cy="2041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786439" y="5334001"/>
            <a:ext cx="2357437" cy="952500"/>
            <a:chOff x="525" y="0"/>
            <a:chExt cx="10524" cy="2041"/>
          </a:xfrm>
        </p:grpSpPr>
        <p:sp>
          <p:nvSpPr>
            <p:cNvPr id="24" name="Rectangle 20"/>
            <p:cNvSpPr>
              <a:spLocks/>
            </p:cNvSpPr>
            <p:nvPr/>
          </p:nvSpPr>
          <p:spPr bwMode="auto">
            <a:xfrm>
              <a:off x="525" y="0"/>
              <a:ext cx="3331" cy="204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032" name="Rectangle 22"/>
            <p:cNvSpPr>
              <a:spLocks/>
            </p:cNvSpPr>
            <p:nvPr/>
          </p:nvSpPr>
          <p:spPr bwMode="auto">
            <a:xfrm>
              <a:off x="4089" y="0"/>
              <a:ext cx="3333" cy="2041"/>
            </a:xfrm>
            <a:prstGeom prst="rect">
              <a:avLst/>
            </a:prstGeom>
            <a:solidFill>
              <a:srgbClr val="008080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  <p:sp>
          <p:nvSpPr>
            <p:cNvPr id="1033" name="Rectangle 24"/>
            <p:cNvSpPr>
              <a:spLocks/>
            </p:cNvSpPr>
            <p:nvPr/>
          </p:nvSpPr>
          <p:spPr bwMode="auto">
            <a:xfrm>
              <a:off x="7716" y="0"/>
              <a:ext cx="3333" cy="2041"/>
            </a:xfrm>
            <a:prstGeom prst="rect">
              <a:avLst/>
            </a:prstGeom>
            <a:solidFill>
              <a:srgbClr val="0066FF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u-RU"/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 l="10981" t="19531" r="48938" b="9179"/>
          <a:stretch>
            <a:fillRect/>
          </a:stretch>
        </p:blipFill>
        <p:spPr bwMode="auto">
          <a:xfrm>
            <a:off x="395536" y="260648"/>
            <a:ext cx="1785950" cy="171451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0" name="Прямоугольник 27"/>
          <p:cNvSpPr>
            <a:spLocks noChangeArrowheads="1"/>
          </p:cNvSpPr>
          <p:nvPr/>
        </p:nvSpPr>
        <p:spPr bwMode="auto">
          <a:xfrm>
            <a:off x="2339752" y="410018"/>
            <a:ext cx="6286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999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Пермский </a:t>
            </a:r>
            <a:r>
              <a:rPr lang="ru-RU" sz="1600" b="1" dirty="0">
                <a:solidFill>
                  <a:srgbClr val="00999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государственный национальный исследовательский </a:t>
            </a:r>
            <a:r>
              <a:rPr lang="ru-RU" sz="1600" b="1" dirty="0" smtClean="0">
                <a:solidFill>
                  <a:srgbClr val="00999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университет</a:t>
            </a:r>
            <a:endParaRPr lang="ru-RU" sz="1600" b="1" dirty="0">
              <a:solidFill>
                <a:srgbClr val="009999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algn="ctr"/>
            <a:endParaRPr lang="ru-RU" sz="1600" b="1" dirty="0" smtClean="0">
              <a:solidFill>
                <a:srgbClr val="009999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algn="ctr"/>
            <a:r>
              <a:rPr lang="ru-RU" sz="1600" b="1" dirty="0" smtClean="0">
                <a:solidFill>
                  <a:srgbClr val="00999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ЭКОНОМИЧЕСКИЙ </a:t>
            </a:r>
            <a:r>
              <a:rPr lang="ru-RU" sz="1600" b="1" dirty="0">
                <a:solidFill>
                  <a:srgbClr val="00999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ФАКУЛЬТЕТ</a:t>
            </a:r>
            <a:endParaRPr lang="en-US" sz="1600" dirty="0">
              <a:solidFill>
                <a:srgbClr val="009999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763688" cy="6858000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1074145" cy="113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85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008112" cy="10679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2128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8</Words>
  <Application>Microsoft Office PowerPoint</Application>
  <PresentationFormat>Экран (4:3)</PresentationFormat>
  <Paragraphs>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Gill Sans</vt:lpstr>
      <vt:lpstr>Open Sans Light</vt:lpstr>
      <vt:lpstr>ヒラギノ角ゴ ProN W3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alferova</dc:creator>
  <cp:lastModifiedBy>tatiana alferova</cp:lastModifiedBy>
  <cp:revision>175</cp:revision>
  <dcterms:created xsi:type="dcterms:W3CDTF">2018-04-14T05:45:12Z</dcterms:created>
  <dcterms:modified xsi:type="dcterms:W3CDTF">2020-12-06T11:57:17Z</dcterms:modified>
</cp:coreProperties>
</file>